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9079" y="382772"/>
            <a:ext cx="5121534" cy="4394609"/>
          </a:xfrm>
        </p:spPr>
        <p:txBody>
          <a:bodyPr/>
          <a:lstStyle/>
          <a:p>
            <a:r>
              <a:rPr lang="en-US" b="1" dirty="0" err="1" smtClean="0"/>
              <a:t>Sistem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err="1" smtClean="0"/>
              <a:t>Informasi</a:t>
            </a:r>
            <a:r>
              <a:rPr lang="en-US" b="1" dirty="0" smtClean="0"/>
              <a:t> </a:t>
            </a:r>
            <a:r>
              <a:rPr lang="en-US" b="1" dirty="0" err="1" smtClean="0"/>
              <a:t>Akademik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err="1" smtClean="0"/>
              <a:t>Terpadu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09" y="525035"/>
            <a:ext cx="3854970" cy="391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81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Administrasi</a:t>
            </a:r>
            <a:r>
              <a:rPr lang="en-US" dirty="0" smtClean="0"/>
              <a:t> </a:t>
            </a:r>
            <a:r>
              <a:rPr lang="en-US" dirty="0" err="1" smtClean="0"/>
              <a:t>Akademik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BAB XIV, </a:t>
            </a:r>
            <a:r>
              <a:rPr lang="en-US" sz="2000" dirty="0" err="1" smtClean="0"/>
              <a:t>Pasal</a:t>
            </a:r>
            <a:r>
              <a:rPr lang="en-US" sz="2000" dirty="0" smtClean="0"/>
              <a:t> 37 </a:t>
            </a:r>
            <a:r>
              <a:rPr lang="en-US" sz="2000" dirty="0" err="1" smtClean="0"/>
              <a:t>tentang</a:t>
            </a:r>
            <a:r>
              <a:rPr lang="en-US" sz="2000" dirty="0" smtClean="0"/>
              <a:t> </a:t>
            </a:r>
            <a:r>
              <a:rPr lang="en-US" sz="2000" b="1" i="1" dirty="0" err="1" smtClean="0"/>
              <a:t>Pelaksanaan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Administrasi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Akademik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Akademik</a:t>
            </a:r>
            <a:r>
              <a:rPr lang="en-US" dirty="0"/>
              <a:t> </a:t>
            </a:r>
            <a:r>
              <a:rPr lang="en-US" dirty="0" err="1"/>
              <a:t>dilaksanakan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Biro </a:t>
            </a:r>
            <a:r>
              <a:rPr lang="en-US" dirty="0" err="1"/>
              <a:t>Akademik</a:t>
            </a:r>
            <a:r>
              <a:rPr lang="en-US" dirty="0"/>
              <a:t> </a:t>
            </a:r>
            <a:r>
              <a:rPr lang="en-US" dirty="0" err="1"/>
              <a:t>Kemahasiswaan</a:t>
            </a:r>
            <a:r>
              <a:rPr lang="en-US" dirty="0"/>
              <a:t> Dan </a:t>
            </a:r>
            <a:r>
              <a:rPr lang="en-US" dirty="0" err="1"/>
              <a:t>Perencanaan</a:t>
            </a:r>
            <a:r>
              <a:rPr lang="en-US" dirty="0"/>
              <a:t> di </a:t>
            </a:r>
            <a:r>
              <a:rPr lang="en-US" dirty="0" err="1"/>
              <a:t>tingkat</a:t>
            </a:r>
            <a:r>
              <a:rPr lang="en-US" dirty="0"/>
              <a:t> </a:t>
            </a:r>
            <a:r>
              <a:rPr lang="en-US" b="1" i="1" dirty="0" err="1"/>
              <a:t>Universitas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b="1" i="1" dirty="0" err="1"/>
              <a:t>Bagian</a:t>
            </a:r>
            <a:r>
              <a:rPr lang="en-US" b="1" i="1" dirty="0"/>
              <a:t> Tata Usaha </a:t>
            </a:r>
            <a:r>
              <a:rPr lang="en-US" dirty="0"/>
              <a:t>di </a:t>
            </a:r>
            <a:r>
              <a:rPr lang="en-US" b="1" i="1" dirty="0"/>
              <a:t>Tingkat </a:t>
            </a:r>
            <a:r>
              <a:rPr lang="en-US" b="1" i="1" dirty="0" err="1"/>
              <a:t>Fakultas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Akademik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 smtClean="0"/>
              <a:t>Akademik</a:t>
            </a:r>
            <a:r>
              <a:rPr lang="en-US" dirty="0"/>
              <a:t> </a:t>
            </a:r>
            <a:r>
              <a:rPr lang="en-US" dirty="0" err="1" smtClean="0"/>
              <a:t>Terpadu</a:t>
            </a:r>
            <a:r>
              <a:rPr lang="en-US" dirty="0" smtClean="0"/>
              <a:t> (</a:t>
            </a:r>
            <a:r>
              <a:rPr lang="en-US" dirty="0"/>
              <a:t>SIAT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pemeliharaan</a:t>
            </a:r>
            <a:r>
              <a:rPr lang="en-US" dirty="0"/>
              <a:t> SIAT </a:t>
            </a:r>
            <a:r>
              <a:rPr lang="en-US" dirty="0" err="1"/>
              <a:t>dilaksanakan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Unit </a:t>
            </a:r>
            <a:r>
              <a:rPr lang="en-US" dirty="0" err="1" smtClean="0"/>
              <a:t>Pelaksana</a:t>
            </a:r>
            <a:r>
              <a:rPr lang="en-US" dirty="0" smtClean="0"/>
              <a:t> </a:t>
            </a:r>
            <a:r>
              <a:rPr lang="en-US" dirty="0" err="1" smtClean="0"/>
              <a:t>Teknis</a:t>
            </a:r>
            <a:r>
              <a:rPr lang="en-US" dirty="0" smtClean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Komunikasi</a:t>
            </a:r>
            <a:r>
              <a:rPr lang="en-US" dirty="0"/>
              <a:t> (</a:t>
            </a:r>
            <a:r>
              <a:rPr lang="en-US" dirty="0" smtClean="0"/>
              <a:t>UPT PUSTIKOM)</a:t>
            </a:r>
          </a:p>
          <a:p>
            <a:r>
              <a:rPr lang="en-US" dirty="0" err="1"/>
              <a:t>Hak</a:t>
            </a:r>
            <a:r>
              <a:rPr lang="en-US" dirty="0"/>
              <a:t> </a:t>
            </a:r>
            <a:r>
              <a:rPr lang="en-US" dirty="0" err="1"/>
              <a:t>akses</a:t>
            </a:r>
            <a:r>
              <a:rPr lang="en-US" dirty="0"/>
              <a:t> SIAT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penyelenggara</a:t>
            </a:r>
            <a:r>
              <a:rPr lang="en-US" dirty="0"/>
              <a:t> </a:t>
            </a:r>
            <a:r>
              <a:rPr lang="en-US" dirty="0" err="1" smtClean="0"/>
              <a:t>akademik</a:t>
            </a:r>
            <a:endParaRPr lang="en-US" dirty="0" smtClean="0"/>
          </a:p>
          <a:p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pemegang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</a:t>
            </a:r>
            <a:r>
              <a:rPr lang="en-US" dirty="0" err="1"/>
              <a:t>akses</a:t>
            </a:r>
            <a:r>
              <a:rPr lang="en-US" dirty="0"/>
              <a:t> SIAT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kuota</a:t>
            </a:r>
            <a:r>
              <a:rPr lang="en-US" dirty="0"/>
              <a:t> </a:t>
            </a:r>
            <a:r>
              <a:rPr lang="en-US" dirty="0" err="1"/>
              <a:t>bandwith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/>
              <a:t>Penyelenggaraan</a:t>
            </a:r>
            <a:r>
              <a:rPr lang="en-US" dirty="0"/>
              <a:t> SIAT </a:t>
            </a:r>
            <a:r>
              <a:rPr lang="en-US" dirty="0" err="1"/>
              <a:t>diatur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Pedoman</a:t>
            </a:r>
            <a:r>
              <a:rPr lang="en-US" dirty="0"/>
              <a:t> SIAT </a:t>
            </a:r>
          </a:p>
        </p:txBody>
      </p:sp>
    </p:spTree>
    <p:extLst>
      <p:ext uri="{BB962C8B-B14F-4D97-AF65-F5344CB8AC3E}">
        <p14:creationId xmlns:p14="http://schemas.microsoft.com/office/powerpoint/2010/main" val="2616243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Acuan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 err="1" smtClean="0"/>
              <a:t>Penerapan</a:t>
            </a:r>
            <a:r>
              <a:rPr lang="en-US" sz="2800" dirty="0" smtClean="0"/>
              <a:t> system </a:t>
            </a:r>
            <a:r>
              <a:rPr lang="en-US" sz="2800" dirty="0" err="1"/>
              <a:t>komputeriasi</a:t>
            </a:r>
            <a:r>
              <a:rPr lang="en-US" sz="2800" dirty="0"/>
              <a:t> proses </a:t>
            </a:r>
            <a:r>
              <a:rPr lang="en-US" sz="2800" dirty="0" err="1"/>
              <a:t>administrasi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 </a:t>
            </a:r>
            <a:r>
              <a:rPr lang="en-US" sz="2800" dirty="0" err="1"/>
              <a:t>adalah</a:t>
            </a:r>
            <a:r>
              <a:rPr lang="en-US" sz="2800" dirty="0"/>
              <a:t> </a:t>
            </a:r>
            <a:r>
              <a:rPr lang="en-US" sz="2800" dirty="0" err="1"/>
              <a:t>Peraturan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 BAB XIV </a:t>
            </a:r>
            <a:r>
              <a:rPr lang="en-US" sz="2800" dirty="0" err="1"/>
              <a:t>tentang</a:t>
            </a:r>
            <a:r>
              <a:rPr lang="en-US" sz="2800" dirty="0"/>
              <a:t> ADMINISTRASI AKADEMIK </a:t>
            </a:r>
            <a:r>
              <a:rPr lang="en-US" sz="2800" dirty="0" err="1"/>
              <a:t>pasal</a:t>
            </a:r>
            <a:r>
              <a:rPr lang="en-US" sz="2800" dirty="0"/>
              <a:t> 37 </a:t>
            </a:r>
            <a:r>
              <a:rPr lang="en-US" sz="2800" dirty="0" err="1"/>
              <a:t>ayat</a:t>
            </a:r>
            <a:r>
              <a:rPr lang="en-US" sz="2800" dirty="0"/>
              <a:t> (2) “</a:t>
            </a:r>
            <a:r>
              <a:rPr lang="en-US" sz="2800" dirty="0" err="1"/>
              <a:t>Administasi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 </a:t>
            </a:r>
            <a:r>
              <a:rPr lang="en-US" sz="2800" dirty="0" err="1"/>
              <a:t>menggunakan</a:t>
            </a:r>
            <a:r>
              <a:rPr lang="en-US" sz="2800" dirty="0"/>
              <a:t> </a:t>
            </a:r>
            <a:r>
              <a:rPr lang="en-US" sz="2800" dirty="0" err="1"/>
              <a:t>Sistem</a:t>
            </a:r>
            <a:r>
              <a:rPr lang="en-US" sz="2800" dirty="0"/>
              <a:t> </a:t>
            </a:r>
            <a:r>
              <a:rPr lang="en-US" sz="2800" dirty="0" err="1"/>
              <a:t>Informasi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 </a:t>
            </a:r>
            <a:r>
              <a:rPr lang="en-US" sz="2800" dirty="0" err="1"/>
              <a:t>Terpadu</a:t>
            </a:r>
            <a:r>
              <a:rPr lang="en-US" sz="2800" dirty="0"/>
              <a:t> (SIAT)”, </a:t>
            </a:r>
            <a:r>
              <a:rPr lang="en-US" sz="2800" dirty="0" err="1"/>
              <a:t>serta</a:t>
            </a:r>
            <a:r>
              <a:rPr lang="en-US" sz="2800" dirty="0"/>
              <a:t> </a:t>
            </a:r>
            <a:r>
              <a:rPr lang="en-US" sz="2800" dirty="0" err="1"/>
              <a:t>pada</a:t>
            </a:r>
            <a:r>
              <a:rPr lang="en-US" sz="2800" dirty="0"/>
              <a:t> </a:t>
            </a:r>
            <a:r>
              <a:rPr lang="en-US" sz="2800" dirty="0" err="1"/>
              <a:t>pasal</a:t>
            </a:r>
            <a:r>
              <a:rPr lang="en-US" sz="2800" dirty="0"/>
              <a:t> 40 </a:t>
            </a:r>
            <a:r>
              <a:rPr lang="en-US" sz="2800" dirty="0" err="1"/>
              <a:t>tentang</a:t>
            </a:r>
            <a:r>
              <a:rPr lang="en-US" sz="2800" dirty="0"/>
              <a:t> REGISTRASI AKADEMIK </a:t>
            </a:r>
            <a:r>
              <a:rPr lang="en-US" sz="2800" dirty="0" err="1"/>
              <a:t>ayat</a:t>
            </a:r>
            <a:r>
              <a:rPr lang="en-US" sz="2800" dirty="0"/>
              <a:t> (2) “</a:t>
            </a:r>
            <a:r>
              <a:rPr lang="en-US" sz="2800" dirty="0" err="1"/>
              <a:t>Registrasi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 </a:t>
            </a:r>
            <a:r>
              <a:rPr lang="en-US" sz="2800" dirty="0" err="1"/>
              <a:t>wajib</a:t>
            </a:r>
            <a:r>
              <a:rPr lang="en-US" sz="2800" dirty="0"/>
              <a:t> </a:t>
            </a:r>
            <a:r>
              <a:rPr lang="en-US" sz="2800" dirty="0" err="1"/>
              <a:t>dilakukan</a:t>
            </a:r>
            <a:r>
              <a:rPr lang="en-US" sz="2800" dirty="0"/>
              <a:t> </a:t>
            </a:r>
            <a:r>
              <a:rPr lang="en-US" sz="2800" dirty="0" err="1"/>
              <a:t>oleh</a:t>
            </a:r>
            <a:r>
              <a:rPr lang="en-US" sz="2800" dirty="0"/>
              <a:t> </a:t>
            </a:r>
            <a:r>
              <a:rPr lang="en-US" sz="2800" dirty="0" err="1"/>
              <a:t>mahasiswa</a:t>
            </a:r>
            <a:r>
              <a:rPr lang="en-US" sz="2800" dirty="0"/>
              <a:t> </a:t>
            </a:r>
            <a:r>
              <a:rPr lang="en-US" sz="2800" dirty="0" err="1"/>
              <a:t>secara</a:t>
            </a:r>
            <a:r>
              <a:rPr lang="en-US" sz="2800" dirty="0"/>
              <a:t> online </a:t>
            </a:r>
            <a:r>
              <a:rPr lang="en-US" sz="2800" dirty="0" err="1"/>
              <a:t>sesuai</a:t>
            </a:r>
            <a:r>
              <a:rPr lang="en-US" sz="2800" dirty="0"/>
              <a:t> </a:t>
            </a:r>
            <a:r>
              <a:rPr lang="en-US" sz="2800" dirty="0" err="1"/>
              <a:t>kalender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1384902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925034"/>
            <a:ext cx="8946541" cy="532336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SIAT UNG </a:t>
            </a:r>
            <a:r>
              <a:rPr lang="en-US" sz="2800" dirty="0" err="1"/>
              <a:t>mencatat</a:t>
            </a:r>
            <a:r>
              <a:rPr lang="en-US" sz="2800" dirty="0"/>
              <a:t> </a:t>
            </a:r>
            <a:r>
              <a:rPr lang="en-US" sz="2800" dirty="0" err="1"/>
              <a:t>segala</a:t>
            </a:r>
            <a:r>
              <a:rPr lang="en-US" sz="2800" dirty="0"/>
              <a:t> </a:t>
            </a:r>
            <a:r>
              <a:rPr lang="en-US" sz="2800" dirty="0" err="1"/>
              <a:t>bentuk</a:t>
            </a:r>
            <a:r>
              <a:rPr lang="en-US" sz="2800" dirty="0"/>
              <a:t> </a:t>
            </a:r>
            <a:r>
              <a:rPr lang="en-US" sz="2800" dirty="0" err="1"/>
              <a:t>transaksi</a:t>
            </a:r>
            <a:r>
              <a:rPr lang="en-US" sz="2800" dirty="0"/>
              <a:t> yang </a:t>
            </a:r>
            <a:r>
              <a:rPr lang="en-US" sz="2800" dirty="0" err="1"/>
              <a:t>terjadi</a:t>
            </a:r>
            <a:r>
              <a:rPr lang="en-US" sz="2800" dirty="0"/>
              <a:t> </a:t>
            </a:r>
            <a:r>
              <a:rPr lang="en-US" sz="2800" dirty="0" err="1"/>
              <a:t>pada</a:t>
            </a:r>
            <a:r>
              <a:rPr lang="en-US" sz="2800" dirty="0"/>
              <a:t> system </a:t>
            </a:r>
            <a:r>
              <a:rPr lang="en-US" sz="2800" dirty="0" err="1"/>
              <a:t>baik</a:t>
            </a:r>
            <a:r>
              <a:rPr lang="en-US" sz="2800" dirty="0"/>
              <a:t> </a:t>
            </a:r>
            <a:r>
              <a:rPr lang="en-US" sz="2800" dirty="0" err="1"/>
              <a:t>berupa</a:t>
            </a:r>
            <a:r>
              <a:rPr lang="en-US" sz="2800" dirty="0"/>
              <a:t> </a:t>
            </a:r>
            <a:r>
              <a:rPr lang="en-US" sz="2800" dirty="0" err="1"/>
              <a:t>perubahan</a:t>
            </a:r>
            <a:r>
              <a:rPr lang="en-US" sz="2800" dirty="0"/>
              <a:t> </a:t>
            </a:r>
            <a:r>
              <a:rPr lang="en-US" sz="2800" dirty="0" err="1"/>
              <a:t>ataupun</a:t>
            </a:r>
            <a:r>
              <a:rPr lang="en-US" sz="2800" dirty="0"/>
              <a:t> </a:t>
            </a:r>
            <a:r>
              <a:rPr lang="en-US" sz="2800" dirty="0" err="1"/>
              <a:t>perbaikan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monitoring di </a:t>
            </a:r>
            <a:r>
              <a:rPr lang="en-US" sz="2800" dirty="0" err="1"/>
              <a:t>dalam</a:t>
            </a:r>
            <a:r>
              <a:rPr lang="en-US" sz="2800" dirty="0"/>
              <a:t> </a:t>
            </a:r>
            <a:r>
              <a:rPr lang="en-US" sz="2800" dirty="0" err="1"/>
              <a:t>pelaksanaan</a:t>
            </a:r>
            <a:r>
              <a:rPr lang="en-US" sz="2800" dirty="0"/>
              <a:t> </a:t>
            </a:r>
            <a:r>
              <a:rPr lang="en-US" sz="2800" dirty="0" err="1"/>
              <a:t>kegiatan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.  UPT TIK </a:t>
            </a:r>
            <a:r>
              <a:rPr lang="en-US" sz="2800" dirty="0" err="1"/>
              <a:t>merupakan</a:t>
            </a:r>
            <a:r>
              <a:rPr lang="en-US" sz="2800" dirty="0"/>
              <a:t> Unit </a:t>
            </a:r>
            <a:r>
              <a:rPr lang="en-US" sz="2800" dirty="0" err="1"/>
              <a:t>Kerja</a:t>
            </a:r>
            <a:r>
              <a:rPr lang="en-US" sz="2800" dirty="0"/>
              <a:t> yang </a:t>
            </a:r>
            <a:r>
              <a:rPr lang="en-US" sz="2800" dirty="0" err="1"/>
              <a:t>memiliki</a:t>
            </a:r>
            <a:r>
              <a:rPr lang="en-US" sz="2800" dirty="0"/>
              <a:t> </a:t>
            </a:r>
            <a:r>
              <a:rPr lang="en-US" sz="2800" dirty="0" err="1"/>
              <a:t>tugas</a:t>
            </a:r>
            <a:r>
              <a:rPr lang="en-US" sz="2800" dirty="0"/>
              <a:t> </a:t>
            </a:r>
            <a:r>
              <a:rPr lang="en-US" sz="2800" dirty="0" err="1"/>
              <a:t>untuk</a:t>
            </a:r>
            <a:r>
              <a:rPr lang="en-US" sz="2800" dirty="0"/>
              <a:t> </a:t>
            </a:r>
            <a:r>
              <a:rPr lang="en-US" sz="2800" dirty="0" err="1"/>
              <a:t>melakukan</a:t>
            </a:r>
            <a:r>
              <a:rPr lang="en-US" sz="2800" dirty="0"/>
              <a:t> </a:t>
            </a:r>
            <a:r>
              <a:rPr lang="en-US" sz="2800" dirty="0" err="1"/>
              <a:t>perawatan</a:t>
            </a:r>
            <a:r>
              <a:rPr lang="en-US" sz="2800" dirty="0"/>
              <a:t>, </a:t>
            </a:r>
            <a:r>
              <a:rPr lang="en-US" sz="2800" dirty="0" err="1"/>
              <a:t>perbaikan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pengembangan</a:t>
            </a:r>
            <a:r>
              <a:rPr lang="en-US" sz="2800" dirty="0"/>
              <a:t> </a:t>
            </a:r>
            <a:r>
              <a:rPr lang="en-US" sz="2800" dirty="0" err="1"/>
              <a:t>aplikasi</a:t>
            </a:r>
            <a:r>
              <a:rPr lang="en-US" sz="2800" dirty="0"/>
              <a:t> </a:t>
            </a:r>
            <a:r>
              <a:rPr lang="en-US" sz="2800" dirty="0" err="1"/>
              <a:t>Sistem</a:t>
            </a:r>
            <a:r>
              <a:rPr lang="en-US" sz="2800" dirty="0"/>
              <a:t> </a:t>
            </a:r>
            <a:r>
              <a:rPr lang="en-US" sz="2800" dirty="0" err="1"/>
              <a:t>Informasi</a:t>
            </a:r>
            <a:r>
              <a:rPr lang="en-US" sz="2800" dirty="0"/>
              <a:t> </a:t>
            </a:r>
            <a:r>
              <a:rPr lang="en-US" sz="2800" dirty="0" err="1"/>
              <a:t>Akadmeik</a:t>
            </a:r>
            <a:r>
              <a:rPr lang="en-US" sz="2800" dirty="0"/>
              <a:t> </a:t>
            </a:r>
            <a:r>
              <a:rPr lang="en-US" sz="2800" dirty="0" err="1"/>
              <a:t>Terpadu</a:t>
            </a:r>
            <a:r>
              <a:rPr lang="en-US" sz="2800" dirty="0"/>
              <a:t> (SIAT) </a:t>
            </a:r>
            <a:r>
              <a:rPr lang="en-US" sz="2800" dirty="0" err="1"/>
              <a:t>sesuai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Pasal</a:t>
            </a:r>
            <a:r>
              <a:rPr lang="en-US" sz="2800" dirty="0"/>
              <a:t> 37 </a:t>
            </a:r>
            <a:r>
              <a:rPr lang="en-US" sz="2800" dirty="0" err="1"/>
              <a:t>ayat</a:t>
            </a:r>
            <a:r>
              <a:rPr lang="en-US" sz="2800" dirty="0"/>
              <a:t> (3) “</a:t>
            </a:r>
            <a:r>
              <a:rPr lang="en-US" sz="2800" dirty="0" err="1"/>
              <a:t>Pengembangan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pemeliharaan</a:t>
            </a:r>
            <a:r>
              <a:rPr lang="en-US" sz="2800" dirty="0"/>
              <a:t> SIAT </a:t>
            </a:r>
            <a:r>
              <a:rPr lang="en-US" sz="2800" dirty="0" err="1"/>
              <a:t>dilaksanakan</a:t>
            </a:r>
            <a:r>
              <a:rPr lang="en-US" sz="2800" dirty="0"/>
              <a:t> </a:t>
            </a:r>
            <a:r>
              <a:rPr lang="en-US" sz="2800" dirty="0" err="1"/>
              <a:t>oleh</a:t>
            </a:r>
            <a:r>
              <a:rPr lang="en-US" sz="2800" dirty="0"/>
              <a:t> Unit </a:t>
            </a:r>
            <a:r>
              <a:rPr lang="en-US" sz="2800" dirty="0" err="1"/>
              <a:t>Pelaksana</a:t>
            </a:r>
            <a:r>
              <a:rPr lang="en-US" sz="2800" dirty="0"/>
              <a:t> </a:t>
            </a:r>
            <a:r>
              <a:rPr lang="en-US" sz="2800" dirty="0" err="1"/>
              <a:t>Teknis</a:t>
            </a:r>
            <a:r>
              <a:rPr lang="en-US" sz="2800" dirty="0"/>
              <a:t> </a:t>
            </a:r>
            <a:r>
              <a:rPr lang="en-US" sz="2800" dirty="0" err="1"/>
              <a:t>Teknologi</a:t>
            </a:r>
            <a:r>
              <a:rPr lang="en-US" sz="2800" dirty="0"/>
              <a:t> </a:t>
            </a:r>
            <a:r>
              <a:rPr lang="en-US" sz="2800" dirty="0" err="1"/>
              <a:t>Informasi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Komunikasi</a:t>
            </a:r>
            <a:r>
              <a:rPr lang="en-US" sz="2800" dirty="0"/>
              <a:t>”.</a:t>
            </a:r>
          </a:p>
          <a:p>
            <a:pPr marL="0" indent="0"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18944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Alur</a:t>
            </a:r>
            <a:r>
              <a:rPr lang="en-US" dirty="0" smtClean="0"/>
              <a:t> </a:t>
            </a:r>
            <a:r>
              <a:rPr lang="en-US" dirty="0" err="1" smtClean="0"/>
              <a:t>Administrasi</a:t>
            </a:r>
            <a:r>
              <a:rPr lang="en-US" dirty="0" smtClean="0"/>
              <a:t> </a:t>
            </a:r>
            <a:r>
              <a:rPr lang="en-US" dirty="0" err="1" smtClean="0"/>
              <a:t>Akademik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944640" y="1367385"/>
            <a:ext cx="6807664" cy="5097211"/>
            <a:chOff x="0" y="0"/>
            <a:chExt cx="6655982" cy="5199099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6655982" cy="381708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2349796" y="1775637"/>
              <a:ext cx="1966595" cy="1966595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456121" y="659219"/>
              <a:ext cx="1743710" cy="5207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2200" b="1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DOSEN</a:t>
              </a:r>
              <a:endParaRPr lang="en-US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456121" y="4465674"/>
              <a:ext cx="1743710" cy="733425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2800" b="1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UPT TIK</a:t>
              </a:r>
              <a:endParaRPr lang="en-US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77"/>
            <p:cNvSpPr txBox="1"/>
            <p:nvPr/>
          </p:nvSpPr>
          <p:spPr>
            <a:xfrm>
              <a:off x="312963" y="53159"/>
              <a:ext cx="6071062" cy="5422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en-US" sz="1600" b="1" dirty="0">
                  <a:solidFill>
                    <a:srgbClr val="FFFFFF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BIRO AKADEMIK KEMAHASISWAAN DAN PERENCANAAN</a:t>
              </a:r>
              <a:endPara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en-US" b="1" dirty="0">
                  <a:solidFill>
                    <a:srgbClr val="FFFFFF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UNIVERSITAS NEGERI GORONTALO</a:t>
              </a:r>
              <a:endPara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3796" y="2498651"/>
              <a:ext cx="1743710" cy="5207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800" b="1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MAHASISWA</a:t>
              </a:r>
              <a:endParaRPr lang="en-US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859079" y="2498651"/>
              <a:ext cx="1743710" cy="5207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2200" b="1" dirty="0" smtClean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FAKULTAS</a:t>
              </a:r>
              <a:endParaRPr lang="en-U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80"/>
            <p:cNvSpPr txBox="1"/>
            <p:nvPr/>
          </p:nvSpPr>
          <p:spPr>
            <a:xfrm>
              <a:off x="2785730" y="2488019"/>
              <a:ext cx="1083945" cy="5416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en-US" sz="2800" b="1">
                  <a:solidFill>
                    <a:srgbClr val="FFFFFF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SIAT</a:t>
              </a:r>
              <a:endParaRPr lang="en-US" sz="11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Left-Right Arrow 12"/>
            <p:cNvSpPr/>
            <p:nvPr/>
          </p:nvSpPr>
          <p:spPr>
            <a:xfrm>
              <a:off x="1807535" y="2519916"/>
              <a:ext cx="552450" cy="467360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Left-Right Arrow 13"/>
            <p:cNvSpPr/>
            <p:nvPr/>
          </p:nvSpPr>
          <p:spPr>
            <a:xfrm>
              <a:off x="4338084" y="2519916"/>
              <a:ext cx="552450" cy="467360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5" name="Left-Right Arrow 14"/>
            <p:cNvSpPr/>
            <p:nvPr/>
          </p:nvSpPr>
          <p:spPr>
            <a:xfrm rot="5400000">
              <a:off x="3051544" y="1244010"/>
              <a:ext cx="552450" cy="467360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6" name="Left-Right Arrow 15"/>
            <p:cNvSpPr/>
            <p:nvPr/>
          </p:nvSpPr>
          <p:spPr>
            <a:xfrm rot="5400000">
              <a:off x="2993065" y="3875568"/>
              <a:ext cx="632426" cy="541655"/>
            </a:xfrm>
            <a:prstGeom prst="leftRightArrow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5780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 Prodi/</a:t>
            </a:r>
            <a:r>
              <a:rPr lang="en-US" dirty="0" err="1" smtClean="0"/>
              <a:t>Jurusan</a:t>
            </a:r>
            <a:r>
              <a:rPr lang="en-US" dirty="0" smtClean="0"/>
              <a:t>/</a:t>
            </a:r>
            <a:r>
              <a:rPr lang="en-US" dirty="0" err="1" smtClean="0"/>
              <a:t>Fakultas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Pelaksana</a:t>
            </a:r>
            <a:r>
              <a:rPr lang="en-US" sz="2400" dirty="0" smtClean="0"/>
              <a:t> </a:t>
            </a:r>
            <a:r>
              <a:rPr lang="en-US" sz="2400" dirty="0" err="1" smtClean="0"/>
              <a:t>Administrasi</a:t>
            </a:r>
            <a:r>
              <a:rPr lang="en-US" sz="2400" dirty="0" smtClean="0"/>
              <a:t> </a:t>
            </a:r>
            <a:r>
              <a:rPr lang="en-US" sz="2400" dirty="0" err="1" smtClean="0"/>
              <a:t>Akademik</a:t>
            </a:r>
            <a:endParaRPr lang="en-US" sz="2400" dirty="0" smtClean="0"/>
          </a:p>
          <a:p>
            <a:r>
              <a:rPr lang="en-US" sz="2400" dirty="0" err="1" smtClean="0"/>
              <a:t>Mengacu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</a:t>
            </a:r>
            <a:r>
              <a:rPr lang="en-US" sz="2400" dirty="0" err="1" smtClean="0"/>
              <a:t>Akademik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Program </a:t>
            </a:r>
            <a:r>
              <a:rPr lang="en-US" sz="2400" dirty="0" err="1" smtClean="0"/>
              <a:t>Studi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Meliputi</a:t>
            </a:r>
            <a:r>
              <a:rPr lang="en-US" sz="2400" dirty="0" smtClean="0"/>
              <a:t> :</a:t>
            </a:r>
            <a:endParaRPr lang="en-US" sz="2400" dirty="0"/>
          </a:p>
          <a:p>
            <a:r>
              <a:rPr lang="en-US" sz="2400" dirty="0" err="1" smtClean="0"/>
              <a:t>Jadwal</a:t>
            </a:r>
            <a:r>
              <a:rPr lang="en-US" sz="2400" dirty="0" smtClean="0"/>
              <a:t> </a:t>
            </a:r>
            <a:r>
              <a:rPr lang="en-US" sz="2400" dirty="0" err="1" smtClean="0"/>
              <a:t>Perkuliahan</a:t>
            </a:r>
            <a:endParaRPr lang="en-US" sz="2400" dirty="0" smtClean="0"/>
          </a:p>
          <a:p>
            <a:r>
              <a:rPr lang="en-US" sz="2400" dirty="0" smtClean="0"/>
              <a:t>Monitoring </a:t>
            </a:r>
            <a:r>
              <a:rPr lang="en-US" sz="2400" dirty="0" err="1" smtClean="0"/>
              <a:t>Kehadiran</a:t>
            </a:r>
            <a:r>
              <a:rPr lang="en-US" sz="2400" dirty="0" smtClean="0"/>
              <a:t> </a:t>
            </a:r>
            <a:r>
              <a:rPr lang="en-US" sz="2400" dirty="0" err="1" smtClean="0"/>
              <a:t>Perkuliahan</a:t>
            </a:r>
            <a:endParaRPr lang="en-US" sz="2400" dirty="0" smtClean="0"/>
          </a:p>
          <a:p>
            <a:r>
              <a:rPr lang="en-US" sz="2400" dirty="0" err="1" smtClean="0"/>
              <a:t>Ferifikasi</a:t>
            </a:r>
            <a:r>
              <a:rPr lang="en-US" sz="2400" dirty="0" smtClean="0"/>
              <a:t> </a:t>
            </a:r>
            <a:r>
              <a:rPr lang="en-US" sz="2400" dirty="0" err="1" smtClean="0"/>
              <a:t>Penyelesaian</a:t>
            </a:r>
            <a:r>
              <a:rPr lang="en-US" sz="2400" dirty="0" smtClean="0"/>
              <a:t> </a:t>
            </a:r>
            <a:r>
              <a:rPr lang="en-US" sz="2400" dirty="0" err="1" smtClean="0"/>
              <a:t>Studi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718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Kemahasiswan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38" y="1853248"/>
            <a:ext cx="10922111" cy="4195481"/>
          </a:xfrm>
        </p:spPr>
        <p:txBody>
          <a:bodyPr>
            <a:noAutofit/>
          </a:bodyPr>
          <a:lstStyle/>
          <a:p>
            <a:r>
              <a:rPr lang="en-US" sz="2400" dirty="0" smtClean="0"/>
              <a:t>Monitoring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Evaluasi</a:t>
            </a:r>
            <a:r>
              <a:rPr lang="en-US" sz="2400" dirty="0"/>
              <a:t> </a:t>
            </a:r>
            <a:r>
              <a:rPr lang="en-US" sz="2400" dirty="0" err="1"/>
              <a:t>Pelaksanaan</a:t>
            </a:r>
            <a:r>
              <a:rPr lang="en-US" sz="2400" dirty="0"/>
              <a:t> </a:t>
            </a:r>
            <a:r>
              <a:rPr lang="en-US" sz="2400" dirty="0" err="1" smtClean="0"/>
              <a:t>Pembayaran</a:t>
            </a:r>
            <a:r>
              <a:rPr lang="en-US" sz="2400" dirty="0" smtClean="0"/>
              <a:t> SPP/UKT</a:t>
            </a:r>
          </a:p>
          <a:p>
            <a:r>
              <a:rPr lang="en-US" sz="2400" dirty="0" smtClean="0"/>
              <a:t>Monitoring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Evaluasi</a:t>
            </a:r>
            <a:r>
              <a:rPr lang="en-US" sz="2400" dirty="0"/>
              <a:t> </a:t>
            </a:r>
            <a:r>
              <a:rPr lang="en-US" sz="2400" dirty="0" err="1"/>
              <a:t>Perkuliahan</a:t>
            </a:r>
            <a:r>
              <a:rPr lang="en-US" sz="2400" dirty="0"/>
              <a:t> </a:t>
            </a:r>
            <a:r>
              <a:rPr lang="en-US" sz="2400" dirty="0" smtClean="0"/>
              <a:t>(KRS, KHS, Approval KRS, </a:t>
            </a:r>
            <a:r>
              <a:rPr lang="en-US" sz="2400" dirty="0" err="1" smtClean="0"/>
              <a:t>Absensi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Monitoring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Evaluasi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endParaRPr lang="en-US" sz="2400" dirty="0" smtClean="0"/>
          </a:p>
          <a:p>
            <a:r>
              <a:rPr lang="en-US" sz="2400" dirty="0" smtClean="0"/>
              <a:t>Monitoring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Evaluasi</a:t>
            </a:r>
            <a:r>
              <a:rPr lang="en-US" sz="2400" dirty="0"/>
              <a:t> Masa </a:t>
            </a:r>
            <a:r>
              <a:rPr lang="en-US" sz="2400" dirty="0" err="1" smtClean="0"/>
              <a:t>Studi</a:t>
            </a:r>
            <a:endParaRPr lang="en-US" sz="2400" dirty="0" smtClean="0"/>
          </a:p>
          <a:p>
            <a:r>
              <a:rPr lang="en-US" sz="2400" dirty="0" smtClean="0"/>
              <a:t>Monitoring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Evaluasi</a:t>
            </a:r>
            <a:r>
              <a:rPr lang="en-US" sz="2400" dirty="0"/>
              <a:t> </a:t>
            </a:r>
            <a:r>
              <a:rPr lang="en-US" sz="2400" dirty="0" err="1"/>
              <a:t>Penyelesaian</a:t>
            </a:r>
            <a:r>
              <a:rPr lang="en-US" sz="2400" dirty="0"/>
              <a:t> </a:t>
            </a:r>
            <a:r>
              <a:rPr lang="en-US" sz="2400" dirty="0" err="1" smtClean="0"/>
              <a:t>Studi</a:t>
            </a:r>
            <a:endParaRPr lang="en-US" sz="2400" dirty="0" smtClean="0"/>
          </a:p>
          <a:p>
            <a:r>
              <a:rPr lang="en-US" sz="2400" dirty="0" err="1" smtClean="0"/>
              <a:t>Evaluasi</a:t>
            </a:r>
            <a:r>
              <a:rPr lang="en-US" sz="2400" dirty="0" smtClean="0"/>
              <a:t> Semester</a:t>
            </a:r>
          </a:p>
          <a:p>
            <a:r>
              <a:rPr lang="en-US" sz="2400" dirty="0" err="1" smtClean="0"/>
              <a:t>Laporan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Pimpinan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14426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71</TotalTime>
  <Words>284</Words>
  <Application>Microsoft Office PowerPoint</Application>
  <PresentationFormat>Widescreen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Ion</vt:lpstr>
      <vt:lpstr>Sistem  Informasi Akademik  Terpadu</vt:lpstr>
      <vt:lpstr>Administrasi Akademik  BAB XIV, Pasal 37 tentang Pelaksanaan Administrasi Akademik</vt:lpstr>
      <vt:lpstr>Acuan Dasar</vt:lpstr>
      <vt:lpstr>PowerPoint Presentation</vt:lpstr>
      <vt:lpstr>Alur Administrasi Akademik</vt:lpstr>
      <vt:lpstr>Operator Prodi/Jurusan/Fakultas</vt:lpstr>
      <vt:lpstr>Sub Bagian Kemahasiswan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  Informasi Akademik  Terpadu</dc:title>
  <dc:creator>Edi Johan Syah DJula</dc:creator>
  <cp:lastModifiedBy>Edi Johan Syah DJula</cp:lastModifiedBy>
  <cp:revision>6</cp:revision>
  <dcterms:created xsi:type="dcterms:W3CDTF">2017-10-11T08:01:03Z</dcterms:created>
  <dcterms:modified xsi:type="dcterms:W3CDTF">2017-10-11T09:14:05Z</dcterms:modified>
</cp:coreProperties>
</file>