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87" d="100"/>
          <a:sy n="87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10/11/2017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10/11/2017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10/11/2017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10/11/2017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10/11/2017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10/11/2017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10/11/2017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10/11/2017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10/11/2017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10/11/2017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10/11/2017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10/11/2017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Website Unit </a:t>
            </a:r>
            <a:r>
              <a:rPr lang="en-US" dirty="0" err="1" smtClean="0"/>
              <a:t>Kerja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15553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400" dirty="0"/>
              <a:t>Content website </a:t>
            </a:r>
            <a:r>
              <a:rPr lang="en-US" sz="2400" dirty="0" err="1"/>
              <a:t>berasal</a:t>
            </a:r>
            <a:r>
              <a:rPr lang="en-US" sz="2400" dirty="0"/>
              <a:t> </a:t>
            </a:r>
            <a:r>
              <a:rPr lang="en-US" sz="2400" dirty="0" err="1"/>
              <a:t>dari</a:t>
            </a:r>
            <a:r>
              <a:rPr lang="en-US" sz="2400" dirty="0"/>
              <a:t> </a:t>
            </a:r>
            <a:r>
              <a:rPr lang="en-US" sz="2400" dirty="0" err="1"/>
              <a:t>informasi</a:t>
            </a:r>
            <a:r>
              <a:rPr lang="en-US" sz="2400" dirty="0"/>
              <a:t> </a:t>
            </a:r>
            <a:r>
              <a:rPr lang="en-US" sz="2400" dirty="0" err="1"/>
              <a:t>Universitas</a:t>
            </a:r>
            <a:r>
              <a:rPr lang="en-US" sz="2400" dirty="0"/>
              <a:t> </a:t>
            </a:r>
            <a:r>
              <a:rPr lang="en-US" sz="2400" dirty="0" err="1"/>
              <a:t>ataupun</a:t>
            </a:r>
            <a:r>
              <a:rPr lang="en-US" sz="2400" dirty="0"/>
              <a:t> </a:t>
            </a:r>
            <a:r>
              <a:rPr lang="en-US" sz="2400" dirty="0" err="1"/>
              <a:t>dari</a:t>
            </a:r>
            <a:r>
              <a:rPr lang="en-US" sz="2400" dirty="0"/>
              <a:t> Unit </a:t>
            </a:r>
            <a:r>
              <a:rPr lang="en-US" sz="2400" dirty="0" err="1"/>
              <a:t>kerja</a:t>
            </a:r>
            <a:r>
              <a:rPr lang="en-US" sz="2400" dirty="0"/>
              <a:t> yang </a:t>
            </a:r>
            <a:r>
              <a:rPr lang="en-US" sz="2400" dirty="0" err="1"/>
              <a:t>dapat</a:t>
            </a:r>
            <a:r>
              <a:rPr lang="en-US" sz="2400" dirty="0"/>
              <a:t> </a:t>
            </a:r>
            <a:r>
              <a:rPr lang="en-US" sz="2400" dirty="0" err="1"/>
              <a:t>berupa</a:t>
            </a:r>
            <a:r>
              <a:rPr lang="en-US" sz="2400" dirty="0"/>
              <a:t> </a:t>
            </a:r>
            <a:r>
              <a:rPr lang="en-US" sz="2400" dirty="0" err="1"/>
              <a:t>Pengumuman</a:t>
            </a:r>
            <a:r>
              <a:rPr lang="en-US" sz="2400" dirty="0"/>
              <a:t>, </a:t>
            </a:r>
            <a:r>
              <a:rPr lang="en-US" sz="2400" dirty="0" err="1"/>
              <a:t>Kegiatan</a:t>
            </a:r>
            <a:r>
              <a:rPr lang="en-US" sz="2400" dirty="0"/>
              <a:t> </a:t>
            </a:r>
            <a:r>
              <a:rPr lang="en-US" sz="2400" dirty="0" err="1"/>
              <a:t>Akademik</a:t>
            </a:r>
            <a:r>
              <a:rPr lang="en-US" sz="2400" dirty="0"/>
              <a:t> </a:t>
            </a:r>
            <a:r>
              <a:rPr lang="en-US" sz="2400" dirty="0" err="1"/>
              <a:t>dan</a:t>
            </a:r>
            <a:r>
              <a:rPr lang="en-US" sz="2400" dirty="0"/>
              <a:t> </a:t>
            </a:r>
            <a:r>
              <a:rPr lang="en-US" sz="2400" dirty="0" err="1"/>
              <a:t>Pelaksanaan</a:t>
            </a:r>
            <a:r>
              <a:rPr lang="en-US" sz="2400" dirty="0"/>
              <a:t> </a:t>
            </a:r>
            <a:r>
              <a:rPr lang="en-US" sz="2400" dirty="0" err="1"/>
              <a:t>Kegiatan</a:t>
            </a:r>
            <a:r>
              <a:rPr lang="en-US" sz="2400" dirty="0"/>
              <a:t> </a:t>
            </a:r>
            <a:r>
              <a:rPr lang="en-US" sz="2400" dirty="0" err="1"/>
              <a:t>Akademik</a:t>
            </a:r>
            <a:r>
              <a:rPr lang="en-US" sz="2400" dirty="0"/>
              <a:t> </a:t>
            </a:r>
            <a:r>
              <a:rPr lang="en-US" sz="2400" dirty="0" err="1"/>
              <a:t>lainnya</a:t>
            </a:r>
            <a:r>
              <a:rPr lang="en-US" sz="2400" dirty="0" smtClean="0"/>
              <a:t>.</a:t>
            </a:r>
            <a:r>
              <a:rPr lang="en-US" sz="2400" dirty="0"/>
              <a:t> </a:t>
            </a:r>
          </a:p>
          <a:p>
            <a:pPr marL="0" indent="0" algn="just">
              <a:buNone/>
            </a:pPr>
            <a:r>
              <a:rPr lang="en-US" sz="2400" dirty="0" err="1"/>
              <a:t>Manajemen</a:t>
            </a:r>
            <a:r>
              <a:rPr lang="en-US" sz="2400" dirty="0"/>
              <a:t> user </a:t>
            </a:r>
            <a:r>
              <a:rPr lang="en-US" sz="2400" dirty="0" err="1"/>
              <a:t>sudah</a:t>
            </a:r>
            <a:r>
              <a:rPr lang="en-US" sz="2400" dirty="0"/>
              <a:t> </a:t>
            </a:r>
            <a:r>
              <a:rPr lang="en-US" sz="2400" dirty="0" err="1"/>
              <a:t>terintegrasi</a:t>
            </a:r>
            <a:r>
              <a:rPr lang="en-US" sz="2400" dirty="0"/>
              <a:t> </a:t>
            </a:r>
            <a:r>
              <a:rPr lang="en-US" sz="2400" dirty="0" err="1"/>
              <a:t>dengan</a:t>
            </a:r>
            <a:r>
              <a:rPr lang="en-US" sz="2400" dirty="0"/>
              <a:t> data SITU (</a:t>
            </a:r>
            <a:r>
              <a:rPr lang="en-US" sz="2400" dirty="0" err="1"/>
              <a:t>Sistem</a:t>
            </a:r>
            <a:r>
              <a:rPr lang="en-US" sz="2400" dirty="0"/>
              <a:t> Tata Usaha) UNG, </a:t>
            </a:r>
            <a:r>
              <a:rPr lang="en-US" sz="2400" dirty="0" err="1"/>
              <a:t>sehingga</a:t>
            </a:r>
            <a:r>
              <a:rPr lang="en-US" sz="2400" dirty="0"/>
              <a:t> </a:t>
            </a:r>
            <a:r>
              <a:rPr lang="en-US" sz="2400" dirty="0" err="1"/>
              <a:t>memudahkan</a:t>
            </a:r>
            <a:r>
              <a:rPr lang="en-US" sz="2400" dirty="0"/>
              <a:t> </a:t>
            </a:r>
            <a:r>
              <a:rPr lang="en-US" sz="2400" dirty="0" err="1"/>
              <a:t>dalam</a:t>
            </a:r>
            <a:r>
              <a:rPr lang="en-US" sz="2400" dirty="0"/>
              <a:t> </a:t>
            </a:r>
            <a:r>
              <a:rPr lang="en-US" sz="2400" dirty="0" err="1"/>
              <a:t>pengelolaan</a:t>
            </a:r>
            <a:r>
              <a:rPr lang="en-US" sz="2400" dirty="0"/>
              <a:t> content website </a:t>
            </a:r>
            <a:r>
              <a:rPr lang="en-US" sz="2400" dirty="0" err="1"/>
              <a:t>dan</a:t>
            </a:r>
            <a:r>
              <a:rPr lang="en-US" sz="2400" dirty="0"/>
              <a:t> </a:t>
            </a:r>
            <a:r>
              <a:rPr lang="en-US" sz="2400" dirty="0" err="1"/>
              <a:t>juga</a:t>
            </a:r>
            <a:r>
              <a:rPr lang="en-US" sz="2400" dirty="0"/>
              <a:t> </a:t>
            </a:r>
            <a:r>
              <a:rPr lang="en-US" sz="2400" dirty="0" err="1"/>
              <a:t>pengelolaan</a:t>
            </a:r>
            <a:r>
              <a:rPr lang="en-US" sz="2400" dirty="0"/>
              <a:t> user</a:t>
            </a:r>
            <a:r>
              <a:rPr lang="en-US" sz="2400" dirty="0" smtClean="0"/>
              <a:t>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067243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Modul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Manajemen</a:t>
            </a:r>
            <a:r>
              <a:rPr lang="en-US" dirty="0"/>
              <a:t> </a:t>
            </a:r>
            <a:r>
              <a:rPr lang="en-US" dirty="0" err="1"/>
              <a:t>Berita</a:t>
            </a:r>
            <a:r>
              <a:rPr lang="en-US" dirty="0"/>
              <a:t> (Content)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Pengumuman</a:t>
            </a:r>
            <a:r>
              <a:rPr lang="en-US" dirty="0"/>
              <a:t> </a:t>
            </a:r>
            <a:r>
              <a:rPr lang="en-US" dirty="0" err="1"/>
              <a:t>serta</a:t>
            </a:r>
            <a:r>
              <a:rPr lang="en-US" dirty="0"/>
              <a:t> </a:t>
            </a:r>
            <a:r>
              <a:rPr lang="en-US" dirty="0" err="1"/>
              <a:t>Jadwal</a:t>
            </a:r>
            <a:r>
              <a:rPr lang="en-US" dirty="0"/>
              <a:t> Event (</a:t>
            </a:r>
            <a:r>
              <a:rPr lang="en-US" dirty="0" err="1"/>
              <a:t>Kegiatan</a:t>
            </a:r>
            <a:r>
              <a:rPr lang="en-US" dirty="0" smtClean="0"/>
              <a:t>)</a:t>
            </a:r>
          </a:p>
          <a:p>
            <a:pPr marL="341313" indent="0" algn="just">
              <a:buNone/>
            </a:pPr>
            <a:r>
              <a:rPr lang="en-US" dirty="0" err="1"/>
              <a:t>Pengelolaan</a:t>
            </a:r>
            <a:r>
              <a:rPr lang="en-US" dirty="0"/>
              <a:t> </a:t>
            </a:r>
            <a:r>
              <a:rPr lang="en-US" dirty="0" err="1"/>
              <a:t>berita</a:t>
            </a:r>
            <a:r>
              <a:rPr lang="en-US" dirty="0"/>
              <a:t> (content)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pengumuman</a:t>
            </a:r>
            <a:r>
              <a:rPr lang="en-US" dirty="0"/>
              <a:t> </a:t>
            </a:r>
            <a:r>
              <a:rPr lang="en-US" dirty="0" err="1"/>
              <a:t>serta</a:t>
            </a:r>
            <a:r>
              <a:rPr lang="en-US" dirty="0"/>
              <a:t> </a:t>
            </a:r>
            <a:r>
              <a:rPr lang="en-US" dirty="0" err="1"/>
              <a:t>kegiatan</a:t>
            </a:r>
            <a:r>
              <a:rPr lang="en-US" dirty="0"/>
              <a:t> </a:t>
            </a:r>
            <a:r>
              <a:rPr lang="en-US" dirty="0" err="1"/>
              <a:t>langsung</a:t>
            </a:r>
            <a:r>
              <a:rPr lang="en-US" dirty="0"/>
              <a:t>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dilakukan</a:t>
            </a:r>
            <a:r>
              <a:rPr lang="en-US" dirty="0"/>
              <a:t> </a:t>
            </a:r>
            <a:r>
              <a:rPr lang="en-US" dirty="0" err="1"/>
              <a:t>melalui</a:t>
            </a:r>
            <a:r>
              <a:rPr lang="en-US" dirty="0"/>
              <a:t> SITU (</a:t>
            </a:r>
            <a:r>
              <a:rPr lang="en-US" dirty="0" err="1"/>
              <a:t>Sistem</a:t>
            </a:r>
            <a:r>
              <a:rPr lang="en-US" dirty="0"/>
              <a:t> Tata Usaha) UNG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menggunakan</a:t>
            </a:r>
            <a:r>
              <a:rPr lang="en-US" dirty="0"/>
              <a:t> </a:t>
            </a:r>
            <a:r>
              <a:rPr lang="en-US" dirty="0" err="1"/>
              <a:t>akun</a:t>
            </a:r>
            <a:r>
              <a:rPr lang="en-US" dirty="0"/>
              <a:t> </a:t>
            </a:r>
            <a:r>
              <a:rPr lang="en-US" dirty="0" err="1"/>
              <a:t>pegawai</a:t>
            </a:r>
            <a:r>
              <a:rPr lang="en-US" dirty="0"/>
              <a:t> yang </a:t>
            </a:r>
            <a:r>
              <a:rPr lang="en-US" dirty="0" err="1"/>
              <a:t>sudah</a:t>
            </a:r>
            <a:r>
              <a:rPr lang="en-US" dirty="0"/>
              <a:t> </a:t>
            </a:r>
            <a:r>
              <a:rPr lang="en-US" dirty="0" err="1"/>
              <a:t>dimiliki</a:t>
            </a:r>
            <a:r>
              <a:rPr lang="en-US" dirty="0"/>
              <a:t>.</a:t>
            </a:r>
            <a:endParaRPr lang="en-US" dirty="0" smtClean="0"/>
          </a:p>
          <a:p>
            <a:r>
              <a:rPr lang="en-US" dirty="0" err="1"/>
              <a:t>Manajemen</a:t>
            </a:r>
            <a:r>
              <a:rPr lang="en-US" dirty="0"/>
              <a:t> File </a:t>
            </a:r>
            <a:r>
              <a:rPr lang="en-US" dirty="0" err="1"/>
              <a:t>berbagi</a:t>
            </a:r>
            <a:r>
              <a:rPr lang="en-US" dirty="0"/>
              <a:t> </a:t>
            </a:r>
            <a:r>
              <a:rPr lang="en-US" dirty="0" err="1"/>
              <a:t>pakai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Sosial</a:t>
            </a:r>
            <a:r>
              <a:rPr lang="en-US" dirty="0"/>
              <a:t> </a:t>
            </a:r>
            <a:r>
              <a:rPr lang="en-US" dirty="0" smtClean="0"/>
              <a:t>Media</a:t>
            </a:r>
          </a:p>
          <a:p>
            <a:pPr marL="341313" indent="0" algn="just">
              <a:buNone/>
            </a:pPr>
            <a:r>
              <a:rPr lang="en-US" sz="2100" dirty="0" err="1" smtClean="0"/>
              <a:t>Fasilitas</a:t>
            </a:r>
            <a:r>
              <a:rPr lang="en-US" sz="2100" dirty="0" smtClean="0"/>
              <a:t> </a:t>
            </a:r>
            <a:r>
              <a:rPr lang="en-US" sz="2100" dirty="0" err="1"/>
              <a:t>berbagi</a:t>
            </a:r>
            <a:r>
              <a:rPr lang="en-US" sz="2100" dirty="0"/>
              <a:t> file </a:t>
            </a:r>
            <a:r>
              <a:rPr lang="en-US" sz="2100" dirty="0" err="1"/>
              <a:t>langsung</a:t>
            </a:r>
            <a:r>
              <a:rPr lang="en-US" sz="2100" dirty="0"/>
              <a:t> </a:t>
            </a:r>
            <a:r>
              <a:rPr lang="en-US" sz="2100" dirty="0" err="1"/>
              <a:t>terintegrasi</a:t>
            </a:r>
            <a:r>
              <a:rPr lang="en-US" sz="2100" dirty="0"/>
              <a:t> </a:t>
            </a:r>
            <a:r>
              <a:rPr lang="en-US" sz="2100" dirty="0" err="1"/>
              <a:t>dengan</a:t>
            </a:r>
            <a:r>
              <a:rPr lang="en-US" sz="2100" dirty="0"/>
              <a:t> data KMS UNG, </a:t>
            </a:r>
            <a:r>
              <a:rPr lang="en-US" sz="2100" dirty="0" err="1"/>
              <a:t>sehingga</a:t>
            </a:r>
            <a:r>
              <a:rPr lang="en-US" sz="2100" dirty="0"/>
              <a:t> </a:t>
            </a:r>
            <a:r>
              <a:rPr lang="en-US" sz="2100" dirty="0" err="1"/>
              <a:t>untuk</a:t>
            </a:r>
            <a:r>
              <a:rPr lang="en-US" sz="2100" dirty="0"/>
              <a:t> </a:t>
            </a:r>
            <a:r>
              <a:rPr lang="en-US" sz="2100" dirty="0" err="1"/>
              <a:t>berbagi</a:t>
            </a:r>
            <a:r>
              <a:rPr lang="en-US" sz="2100" dirty="0"/>
              <a:t> file </a:t>
            </a:r>
            <a:r>
              <a:rPr lang="en-US" sz="2100" dirty="0" err="1"/>
              <a:t>langsung</a:t>
            </a:r>
            <a:r>
              <a:rPr lang="en-US" sz="2100" dirty="0"/>
              <a:t> </a:t>
            </a:r>
            <a:r>
              <a:rPr lang="en-US" sz="2100" dirty="0" err="1"/>
              <a:t>dapat</a:t>
            </a:r>
            <a:r>
              <a:rPr lang="en-US" sz="2100" dirty="0"/>
              <a:t> </a:t>
            </a:r>
            <a:r>
              <a:rPr lang="en-US" sz="2100" dirty="0" err="1"/>
              <a:t>dilakukan</a:t>
            </a:r>
            <a:r>
              <a:rPr lang="en-US" sz="2100" dirty="0"/>
              <a:t> </a:t>
            </a:r>
            <a:r>
              <a:rPr lang="en-US" sz="2100" dirty="0" err="1"/>
              <a:t>melalui</a:t>
            </a:r>
            <a:r>
              <a:rPr lang="en-US" sz="2100" dirty="0"/>
              <a:t> KMS UNG </a:t>
            </a:r>
            <a:r>
              <a:rPr lang="en-US" sz="2100" dirty="0" err="1"/>
              <a:t>berdasarkan</a:t>
            </a:r>
            <a:r>
              <a:rPr lang="en-US" sz="2100" dirty="0"/>
              <a:t> </a:t>
            </a:r>
            <a:r>
              <a:rPr lang="en-US" sz="2100" dirty="0" err="1"/>
              <a:t>kategori</a:t>
            </a:r>
            <a:r>
              <a:rPr lang="en-US" sz="2100" dirty="0"/>
              <a:t> </a:t>
            </a:r>
            <a:r>
              <a:rPr lang="en-US" sz="2100" dirty="0" err="1"/>
              <a:t>dokumen</a:t>
            </a:r>
            <a:r>
              <a:rPr lang="en-US" sz="2100" dirty="0"/>
              <a:t> yang </a:t>
            </a:r>
            <a:r>
              <a:rPr lang="en-US" sz="2100" dirty="0" err="1"/>
              <a:t>akan</a:t>
            </a:r>
            <a:r>
              <a:rPr lang="en-US" sz="2100" dirty="0"/>
              <a:t> </a:t>
            </a:r>
            <a:r>
              <a:rPr lang="en-US" sz="2100" dirty="0" err="1"/>
              <a:t>disebarkan</a:t>
            </a:r>
            <a:r>
              <a:rPr lang="en-US" sz="2100" dirty="0"/>
              <a:t> </a:t>
            </a:r>
            <a:r>
              <a:rPr lang="en-US" sz="2100" dirty="0" err="1"/>
              <a:t>melalui</a:t>
            </a:r>
            <a:r>
              <a:rPr lang="en-US" sz="2100" dirty="0"/>
              <a:t> internet, </a:t>
            </a:r>
            <a:r>
              <a:rPr lang="en-US" sz="2100" dirty="0" err="1"/>
              <a:t>sehingga</a:t>
            </a:r>
            <a:r>
              <a:rPr lang="en-US" sz="2100" dirty="0"/>
              <a:t> </a:t>
            </a:r>
            <a:r>
              <a:rPr lang="en-US" sz="2100" dirty="0" err="1"/>
              <a:t>pengelolaan</a:t>
            </a:r>
            <a:r>
              <a:rPr lang="en-US" sz="2100" dirty="0"/>
              <a:t> </a:t>
            </a:r>
            <a:r>
              <a:rPr lang="en-US" sz="2100" dirty="0" err="1"/>
              <a:t>dokumen</a:t>
            </a:r>
            <a:r>
              <a:rPr lang="en-US" sz="2100" dirty="0"/>
              <a:t> </a:t>
            </a:r>
            <a:r>
              <a:rPr lang="en-US" sz="2100" dirty="0" err="1"/>
              <a:t>publik</a:t>
            </a:r>
            <a:r>
              <a:rPr lang="en-US" sz="2100" dirty="0"/>
              <a:t> </a:t>
            </a:r>
            <a:r>
              <a:rPr lang="en-US" sz="2100" dirty="0" err="1"/>
              <a:t>dan</a:t>
            </a:r>
            <a:r>
              <a:rPr lang="en-US" sz="2100" dirty="0"/>
              <a:t> </a:t>
            </a:r>
            <a:r>
              <a:rPr lang="en-US" sz="2100" dirty="0" err="1"/>
              <a:t>akademik</a:t>
            </a:r>
            <a:r>
              <a:rPr lang="en-US" sz="2100" dirty="0"/>
              <a:t> </a:t>
            </a:r>
            <a:r>
              <a:rPr lang="en-US" sz="2100" dirty="0" err="1"/>
              <a:t>dapat</a:t>
            </a:r>
            <a:r>
              <a:rPr lang="en-US" sz="2100" dirty="0"/>
              <a:t> </a:t>
            </a:r>
            <a:r>
              <a:rPr lang="en-US" sz="2100" dirty="0" err="1"/>
              <a:t>dengan</a:t>
            </a:r>
            <a:r>
              <a:rPr lang="en-US" sz="2100" dirty="0"/>
              <a:t> </a:t>
            </a:r>
            <a:r>
              <a:rPr lang="en-US" sz="2100" dirty="0" err="1"/>
              <a:t>mudah</a:t>
            </a:r>
            <a:r>
              <a:rPr lang="en-US" sz="2100" dirty="0"/>
              <a:t> di </a:t>
            </a:r>
            <a:r>
              <a:rPr lang="en-US" sz="2100" dirty="0" err="1"/>
              <a:t>sebarkan</a:t>
            </a:r>
            <a:r>
              <a:rPr lang="en-US" sz="2100" dirty="0"/>
              <a:t>.</a:t>
            </a:r>
          </a:p>
          <a:p>
            <a:pPr marL="341313" indent="0" algn="just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90693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Pengembangan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3600" dirty="0" err="1"/>
              <a:t>Pengembangan</a:t>
            </a:r>
            <a:r>
              <a:rPr lang="en-US" sz="3600" dirty="0"/>
              <a:t> </a:t>
            </a:r>
            <a:r>
              <a:rPr lang="en-US" sz="3600" dirty="0" err="1"/>
              <a:t>dan</a:t>
            </a:r>
            <a:r>
              <a:rPr lang="en-US" sz="3600" dirty="0"/>
              <a:t> </a:t>
            </a:r>
            <a:r>
              <a:rPr lang="en-US" sz="3600" dirty="0" err="1"/>
              <a:t>penyesuaian</a:t>
            </a:r>
            <a:r>
              <a:rPr lang="en-US" sz="3600" dirty="0"/>
              <a:t> </a:t>
            </a:r>
            <a:r>
              <a:rPr lang="en-US" sz="3600" dirty="0" err="1"/>
              <a:t>desain</a:t>
            </a:r>
            <a:r>
              <a:rPr lang="en-US" sz="3600" dirty="0"/>
              <a:t> </a:t>
            </a:r>
            <a:r>
              <a:rPr lang="en-US" sz="3600" dirty="0" err="1"/>
              <a:t>serta</a:t>
            </a:r>
            <a:r>
              <a:rPr lang="en-US" sz="3600" dirty="0"/>
              <a:t> </a:t>
            </a:r>
            <a:r>
              <a:rPr lang="en-US" sz="3600" dirty="0" err="1"/>
              <a:t>struktur</a:t>
            </a:r>
            <a:r>
              <a:rPr lang="en-US" sz="3600" dirty="0"/>
              <a:t> website </a:t>
            </a:r>
            <a:r>
              <a:rPr lang="en-US" sz="3600" dirty="0" err="1"/>
              <a:t>dapat</a:t>
            </a:r>
            <a:r>
              <a:rPr lang="en-US" sz="3600" dirty="0"/>
              <a:t> </a:t>
            </a:r>
            <a:r>
              <a:rPr lang="en-US" sz="3600" dirty="0" err="1"/>
              <a:t>disesuaikan</a:t>
            </a:r>
            <a:r>
              <a:rPr lang="en-US" sz="3600" dirty="0"/>
              <a:t> </a:t>
            </a:r>
            <a:r>
              <a:rPr lang="en-US" sz="3600" dirty="0" err="1"/>
              <a:t>sesuai</a:t>
            </a:r>
            <a:r>
              <a:rPr lang="en-US" sz="3600" dirty="0"/>
              <a:t> </a:t>
            </a:r>
            <a:r>
              <a:rPr lang="en-US" sz="3600" dirty="0" err="1"/>
              <a:t>permintaan</a:t>
            </a:r>
            <a:r>
              <a:rPr lang="en-US" sz="3600" dirty="0"/>
              <a:t> </a:t>
            </a:r>
            <a:r>
              <a:rPr lang="en-US" sz="3600" dirty="0" err="1"/>
              <a:t>dan</a:t>
            </a:r>
            <a:r>
              <a:rPr lang="en-US" sz="3600" dirty="0"/>
              <a:t> </a:t>
            </a:r>
            <a:r>
              <a:rPr lang="en-US" sz="3600" dirty="0" err="1"/>
              <a:t>kebutuhan</a:t>
            </a:r>
            <a:r>
              <a:rPr lang="en-US" sz="3600" dirty="0"/>
              <a:t> </a:t>
            </a:r>
            <a:r>
              <a:rPr lang="en-US" sz="3600" dirty="0" err="1"/>
              <a:t>akan</a:t>
            </a:r>
            <a:r>
              <a:rPr lang="en-US" sz="3600" dirty="0"/>
              <a:t> content yang </a:t>
            </a:r>
            <a:r>
              <a:rPr lang="en-US" sz="3600" dirty="0" err="1"/>
              <a:t>ada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7648923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Management Content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 rotWithShape="1">
          <a:blip r:embed="rId2"/>
          <a:srcRect l="69231" t="12827" r="1602" b="67218"/>
          <a:stretch/>
        </p:blipFill>
        <p:spPr bwMode="auto">
          <a:xfrm>
            <a:off x="4102499" y="1296432"/>
            <a:ext cx="7800377" cy="300014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464"/>
          <a:stretch/>
        </p:blipFill>
        <p:spPr bwMode="auto">
          <a:xfrm>
            <a:off x="556994" y="3535030"/>
            <a:ext cx="11366397" cy="278865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Right Arrow 5"/>
          <p:cNvSpPr/>
          <p:nvPr/>
        </p:nvSpPr>
        <p:spPr>
          <a:xfrm>
            <a:off x="5849957" y="2225407"/>
            <a:ext cx="804231" cy="605928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567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Management Menu</a:t>
            </a:r>
            <a:endParaRPr lang="en-US" dirty="0"/>
          </a:p>
        </p:txBody>
      </p:sp>
      <p:pic>
        <p:nvPicPr>
          <p:cNvPr id="5" name="Picture 4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429" b="44924"/>
          <a:stretch/>
        </p:blipFill>
        <p:spPr bwMode="auto">
          <a:xfrm>
            <a:off x="646111" y="2186671"/>
            <a:ext cx="9852840" cy="432749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Picture 3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557" b="54174"/>
          <a:stretch/>
        </p:blipFill>
        <p:spPr bwMode="auto">
          <a:xfrm>
            <a:off x="7491469" y="1343839"/>
            <a:ext cx="3863233" cy="211545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0211248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File </a:t>
            </a:r>
            <a:r>
              <a:rPr lang="en-US" dirty="0" err="1" smtClean="0"/>
              <a:t>Berbagi</a:t>
            </a:r>
            <a:r>
              <a:rPr lang="en-US" dirty="0" smtClean="0"/>
              <a:t> </a:t>
            </a:r>
            <a:r>
              <a:rPr lang="en-US" dirty="0" err="1" smtClean="0"/>
              <a:t>Pakai</a:t>
            </a:r>
            <a:endParaRPr lang="en-US" dirty="0"/>
          </a:p>
        </p:txBody>
      </p:sp>
      <p:pic>
        <p:nvPicPr>
          <p:cNvPr id="5" name="Picture 4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509" b="7196"/>
          <a:stretch/>
        </p:blipFill>
        <p:spPr bwMode="auto">
          <a:xfrm>
            <a:off x="646110" y="2021640"/>
            <a:ext cx="7704675" cy="447831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Picture 3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323" b="55181"/>
          <a:stretch/>
        </p:blipFill>
        <p:spPr bwMode="auto">
          <a:xfrm>
            <a:off x="5899091" y="2010623"/>
            <a:ext cx="5095743" cy="248425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9122033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Album &amp; </a:t>
            </a:r>
            <a:r>
              <a:rPr lang="en-US" dirty="0" err="1" smtClean="0"/>
              <a:t>Foto</a:t>
            </a:r>
            <a:endParaRPr lang="en-US" dirty="0"/>
          </a:p>
        </p:txBody>
      </p:sp>
      <p:pic>
        <p:nvPicPr>
          <p:cNvPr id="5" name="Picture 4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48" r="53712" b="56474"/>
          <a:stretch/>
        </p:blipFill>
        <p:spPr bwMode="auto">
          <a:xfrm>
            <a:off x="370174" y="2591378"/>
            <a:ext cx="10484300" cy="384247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Picture 3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214" b="66706"/>
          <a:stretch/>
        </p:blipFill>
        <p:spPr bwMode="auto">
          <a:xfrm>
            <a:off x="3944039" y="1152983"/>
            <a:ext cx="7590622" cy="224519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9563002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10</TotalTime>
  <Words>145</Words>
  <Application>Microsoft Office PowerPoint</Application>
  <PresentationFormat>Widescreen</PresentationFormat>
  <Paragraphs>15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Century Gothic</vt:lpstr>
      <vt:lpstr>Wingdings 3</vt:lpstr>
      <vt:lpstr>Ion</vt:lpstr>
      <vt:lpstr>Website Unit Kerja</vt:lpstr>
      <vt:lpstr>Content </vt:lpstr>
      <vt:lpstr>Modul</vt:lpstr>
      <vt:lpstr>Pengembangan</vt:lpstr>
      <vt:lpstr>Management Content</vt:lpstr>
      <vt:lpstr>Management Menu</vt:lpstr>
      <vt:lpstr>File Berbagi Pakai</vt:lpstr>
      <vt:lpstr>Album &amp; Foto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Website Unit Kerja</dc:title>
  <dc:creator>Edi Johan Syah DJula</dc:creator>
  <cp:lastModifiedBy>Edi Johan Syah DJula</cp:lastModifiedBy>
  <cp:revision>2</cp:revision>
  <dcterms:created xsi:type="dcterms:W3CDTF">2017-10-11T10:31:26Z</dcterms:created>
  <dcterms:modified xsi:type="dcterms:W3CDTF">2017-10-11T10:41:40Z</dcterms:modified>
</cp:coreProperties>
</file>